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NZ"/>
  <c:style val="48"/>
  <c:chart>
    <c:title>
      <c:tx>
        <c:rich>
          <a:bodyPr/>
          <a:lstStyle/>
          <a:p>
            <a:pPr>
              <a:defRPr/>
            </a:pPr>
            <a:r>
              <a:rPr lang="en-NZ"/>
              <a:t>Room 1,2&amp;3</a:t>
            </a:r>
            <a:r>
              <a:rPr lang="en-NZ" baseline="0"/>
              <a:t> favourite cartoon</a:t>
            </a:r>
            <a:endParaRPr lang="en-NZ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Sheet1!$B$2:$B$18</c:f>
              <c:strCache>
                <c:ptCount val="17"/>
                <c:pt idx="0">
                  <c:v>Spongebob</c:v>
                </c:pt>
                <c:pt idx="1">
                  <c:v>Micky Mouse</c:v>
                </c:pt>
                <c:pt idx="2">
                  <c:v>Scoobydoo</c:v>
                </c:pt>
                <c:pt idx="3">
                  <c:v>Ben 10</c:v>
                </c:pt>
                <c:pt idx="4">
                  <c:v>Phinios &amp; ferb</c:v>
                </c:pt>
                <c:pt idx="5">
                  <c:v>power puffs girl</c:v>
                </c:pt>
                <c:pt idx="6">
                  <c:v>loony toon</c:v>
                </c:pt>
                <c:pt idx="7">
                  <c:v>thomas the tain</c:v>
                </c:pt>
                <c:pt idx="8">
                  <c:v>Tom &amp; Jerry</c:v>
                </c:pt>
                <c:pt idx="9">
                  <c:v>Thomas  the tank engine</c:v>
                </c:pt>
                <c:pt idx="10">
                  <c:v>cat and dogs</c:v>
                </c:pt>
                <c:pt idx="11">
                  <c:v>buzz</c:v>
                </c:pt>
                <c:pt idx="12">
                  <c:v>fairys</c:v>
                </c:pt>
                <c:pt idx="13">
                  <c:v>Guarfeild</c:v>
                </c:pt>
                <c:pt idx="14">
                  <c:v>Simpsons</c:v>
                </c:pt>
                <c:pt idx="15">
                  <c:v>Family Guy</c:v>
                </c:pt>
                <c:pt idx="16">
                  <c:v>Hannah montana</c:v>
                </c:pt>
              </c:strCache>
            </c:strRef>
          </c:cat>
          <c:val>
            <c:numRef>
              <c:f>Sheet1!$C$2:$C$18</c:f>
              <c:numCache>
                <c:formatCode>0</c:formatCode>
                <c:ptCount val="17"/>
                <c:pt idx="0">
                  <c:v>9</c:v>
                </c:pt>
                <c:pt idx="1">
                  <c:v>1</c:v>
                </c:pt>
                <c:pt idx="2">
                  <c:v>7</c:v>
                </c:pt>
                <c:pt idx="3">
                  <c:v>8</c:v>
                </c:pt>
                <c:pt idx="4">
                  <c:v>3</c:v>
                </c:pt>
                <c:pt idx="5">
                  <c:v>2</c:v>
                </c:pt>
                <c:pt idx="6">
                  <c:v>2</c:v>
                </c:pt>
                <c:pt idx="7">
                  <c:v>1</c:v>
                </c:pt>
                <c:pt idx="8">
                  <c:v>3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2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</c:numCache>
            </c:numRef>
          </c:val>
        </c:ser>
        <c:shape val="pyramid"/>
        <c:axId val="55289344"/>
        <c:axId val="55453568"/>
        <c:axId val="0"/>
      </c:bar3DChart>
      <c:catAx>
        <c:axId val="5528934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NZ"/>
                  <a:t>Cartoon</a:t>
                </a:r>
              </a:p>
            </c:rich>
          </c:tx>
          <c:layout/>
        </c:title>
        <c:tickLblPos val="nextTo"/>
        <c:crossAx val="55453568"/>
        <c:crosses val="autoZero"/>
        <c:auto val="1"/>
        <c:lblAlgn val="ctr"/>
        <c:lblOffset val="100"/>
      </c:catAx>
      <c:valAx>
        <c:axId val="5545356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NZ" dirty="0"/>
                  <a:t>Number of people</a:t>
                </a:r>
              </a:p>
            </c:rich>
          </c:tx>
          <c:layout>
            <c:manualLayout>
              <c:xMode val="edge"/>
              <c:yMode val="edge"/>
              <c:x val="1.1914847669357796E-2"/>
              <c:y val="0.33515045913378488"/>
            </c:manualLayout>
          </c:layout>
        </c:title>
        <c:numFmt formatCode="0" sourceLinked="1"/>
        <c:tickLblPos val="nextTo"/>
        <c:crossAx val="55289344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NZ"/>
  <c:style val="42"/>
  <c:chart>
    <c:plotArea>
      <c:layout>
        <c:manualLayout>
          <c:layoutTarget val="inner"/>
          <c:xMode val="edge"/>
          <c:yMode val="edge"/>
          <c:x val="0.10900070163529696"/>
          <c:y val="0.24372577268259538"/>
          <c:w val="0.61294863848725878"/>
          <c:h val="0.53839956507165199"/>
        </c:manualLayout>
      </c:layout>
      <c:doughnutChart>
        <c:varyColors val="1"/>
        <c:ser>
          <c:idx val="0"/>
          <c:order val="0"/>
          <c:explosion val="1"/>
          <c:dLbls>
            <c:showVal val="1"/>
          </c:dLbls>
          <c:cat>
            <c:strRef>
              <c:f>Sheet1!$A$1:$A$16</c:f>
              <c:strCache>
                <c:ptCount val="16"/>
                <c:pt idx="0">
                  <c:v>Guarfield</c:v>
                </c:pt>
                <c:pt idx="1">
                  <c:v>Simpsons</c:v>
                </c:pt>
                <c:pt idx="2">
                  <c:v>Spongebob</c:v>
                </c:pt>
                <c:pt idx="3">
                  <c:v>Ben10</c:v>
                </c:pt>
                <c:pt idx="4">
                  <c:v>Family guy</c:v>
                </c:pt>
                <c:pt idx="5">
                  <c:v>Kick Potascy</c:v>
                </c:pt>
                <c:pt idx="6">
                  <c:v>Tom &amp; Jerry</c:v>
                </c:pt>
                <c:pt idx="7">
                  <c:v>Astrix</c:v>
                </c:pt>
                <c:pt idx="8">
                  <c:v>Road Runner</c:v>
                </c:pt>
                <c:pt idx="9">
                  <c:v>Power Puffs</c:v>
                </c:pt>
                <c:pt idx="10">
                  <c:v>Phinius &amp; ferb</c:v>
                </c:pt>
                <c:pt idx="11">
                  <c:v>South Park</c:v>
                </c:pt>
                <c:pt idx="12">
                  <c:v>Yogi Bear</c:v>
                </c:pt>
                <c:pt idx="13">
                  <c:v>The Smirfs</c:v>
                </c:pt>
                <c:pt idx="14">
                  <c:v>Madagascar</c:v>
                </c:pt>
                <c:pt idx="15">
                  <c:v>Jake &amp; Josh</c:v>
                </c:pt>
              </c:strCache>
            </c:strRef>
          </c:cat>
          <c:val>
            <c:numRef>
              <c:f>Sheet1!$B$1:$B$16</c:f>
              <c:numCache>
                <c:formatCode>General</c:formatCode>
                <c:ptCount val="16"/>
                <c:pt idx="0">
                  <c:v>3</c:v>
                </c:pt>
                <c:pt idx="1">
                  <c:v>11</c:v>
                </c:pt>
                <c:pt idx="2">
                  <c:v>8</c:v>
                </c:pt>
                <c:pt idx="3">
                  <c:v>4</c:v>
                </c:pt>
                <c:pt idx="4">
                  <c:v>4</c:v>
                </c:pt>
                <c:pt idx="5">
                  <c:v>1</c:v>
                </c:pt>
                <c:pt idx="6">
                  <c:v>3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</c:numCache>
            </c:numRef>
          </c:val>
        </c:ser>
        <c:dLbls>
          <c:showVal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2233978358276774"/>
          <c:y val="3.9548742922388587E-2"/>
          <c:w val="0.26124996177401316"/>
          <c:h val="0.93291449662794335"/>
        </c:manualLayout>
      </c:layout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ACAAF0-B564-4B2A-B22B-D5F308B6AE28}" type="datetimeFigureOut">
              <a:rPr lang="en-US" smtClean="0"/>
              <a:pPr/>
              <a:t>4/8/2011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F21B3B-BC59-4A0D-A074-C0D1FD673B5E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21B3B-BC59-4A0D-A074-C0D1FD673B5E}" type="slidenum">
              <a:rPr lang="en-NZ" smtClean="0"/>
              <a:pPr/>
              <a:t>1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21B3B-BC59-4A0D-A074-C0D1FD673B5E}" type="slidenum">
              <a:rPr lang="en-NZ" smtClean="0"/>
              <a:pPr/>
              <a:t>2</a:t>
            </a:fld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21B3B-BC59-4A0D-A074-C0D1FD673B5E}" type="slidenum">
              <a:rPr lang="en-NZ" smtClean="0"/>
              <a:pPr/>
              <a:t>3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9BE8-45E7-495E-8986-742A3EC2B34D}" type="datetimeFigureOut">
              <a:rPr lang="en-US" smtClean="0"/>
              <a:pPr/>
              <a:t>4/8/2011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8FC2-6417-4EBF-92EE-37573D0C9C6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9BE8-45E7-495E-8986-742A3EC2B34D}" type="datetimeFigureOut">
              <a:rPr lang="en-US" smtClean="0"/>
              <a:pPr/>
              <a:t>4/8/2011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8FC2-6417-4EBF-92EE-37573D0C9C6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9BE8-45E7-495E-8986-742A3EC2B34D}" type="datetimeFigureOut">
              <a:rPr lang="en-US" smtClean="0"/>
              <a:pPr/>
              <a:t>4/8/2011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8FC2-6417-4EBF-92EE-37573D0C9C6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9BE8-45E7-495E-8986-742A3EC2B34D}" type="datetimeFigureOut">
              <a:rPr lang="en-US" smtClean="0"/>
              <a:pPr/>
              <a:t>4/8/2011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8FC2-6417-4EBF-92EE-37573D0C9C6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9BE8-45E7-495E-8986-742A3EC2B34D}" type="datetimeFigureOut">
              <a:rPr lang="en-US" smtClean="0"/>
              <a:pPr/>
              <a:t>4/8/2011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8FC2-6417-4EBF-92EE-37573D0C9C6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9BE8-45E7-495E-8986-742A3EC2B34D}" type="datetimeFigureOut">
              <a:rPr lang="en-US" smtClean="0"/>
              <a:pPr/>
              <a:t>4/8/2011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8FC2-6417-4EBF-92EE-37573D0C9C6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9BE8-45E7-495E-8986-742A3EC2B34D}" type="datetimeFigureOut">
              <a:rPr lang="en-US" smtClean="0"/>
              <a:pPr/>
              <a:t>4/8/2011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8FC2-6417-4EBF-92EE-37573D0C9C6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9BE8-45E7-495E-8986-742A3EC2B34D}" type="datetimeFigureOut">
              <a:rPr lang="en-US" smtClean="0"/>
              <a:pPr/>
              <a:t>4/8/2011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8FC2-6417-4EBF-92EE-37573D0C9C6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9BE8-45E7-495E-8986-742A3EC2B34D}" type="datetimeFigureOut">
              <a:rPr lang="en-US" smtClean="0"/>
              <a:pPr/>
              <a:t>4/8/2011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8FC2-6417-4EBF-92EE-37573D0C9C6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9BE8-45E7-495E-8986-742A3EC2B34D}" type="datetimeFigureOut">
              <a:rPr lang="en-US" smtClean="0"/>
              <a:pPr/>
              <a:t>4/8/2011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8FC2-6417-4EBF-92EE-37573D0C9C6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9BE8-45E7-495E-8986-742A3EC2B34D}" type="datetimeFigureOut">
              <a:rPr lang="en-US" smtClean="0"/>
              <a:pPr/>
              <a:t>4/8/2011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8FC2-6417-4EBF-92EE-37573D0C9C6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F9BE8-45E7-495E-8986-742A3EC2B34D}" type="datetimeFigureOut">
              <a:rPr lang="en-US" smtClean="0"/>
              <a:pPr/>
              <a:t>4/8/2011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F8FC2-6417-4EBF-92EE-37573D0C9C66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nz/imgres?imgurl=http://2.bp.blogspot.com/_T744-jreHhM/TLlfj6XR60I/AAAAAAAAAAk/IYpvCD_E6ig/s1600/spongebob.jpg&amp;imgrefurl=http://belfid.blogspot.com/2011/03/spongebob-squarepants.html&amp;usg=__Gvq6Zqwga_uH-EpXVmA7V1TwkCA=&amp;h=432&amp;w=338&amp;sz=144&amp;hl=en&amp;start=3&amp;zoom=1&amp;um=1&amp;itbs=1&amp;tbnid=U6200NIf6FfcNM:&amp;tbnh=126&amp;tbnw=99&amp;prev=/images?q=spongebob&amp;um=1&amp;hl=en&amp;sa=N&amp;rls=com.microsoft:*:IE-SearchBox&amp;rlz=1I7TSHN&amp;tbm=isch&amp;ei=bfmcTbetMoT6sAPss4H0D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0"/>
            <a:ext cx="9144000" cy="1569660"/>
          </a:xfrm>
          <a:prstGeom prst="rect">
            <a:avLst/>
          </a:prstGeom>
          <a:solidFill>
            <a:schemeClr val="tx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96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Favorite</a:t>
            </a:r>
            <a:r>
              <a:rPr lang="en-US" sz="96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 </a:t>
            </a:r>
            <a:r>
              <a:rPr lang="en-US" sz="96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cartoon</a:t>
            </a:r>
            <a:endParaRPr lang="en-US" sz="96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0962" name="Picture 2" descr="http://1.bp.blogspot.com/_iCbHyEpyx90/TEMHICcDbgI/AAAAAAAAAIM/bbvRJtNg1pQ/s1600/disne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571612"/>
            <a:ext cx="4786314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42844" y="2714620"/>
          <a:ext cx="1785918" cy="4000504"/>
        </p:xfrm>
        <a:graphic>
          <a:graphicData uri="http://schemas.openxmlformats.org/drawingml/2006/table">
            <a:tbl>
              <a:tblPr/>
              <a:tblGrid>
                <a:gridCol w="1169198"/>
                <a:gridCol w="616720"/>
              </a:tblGrid>
              <a:tr h="222254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Spongebob</a:t>
                      </a:r>
                      <a:endParaRPr lang="en-NZ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Micky</a:t>
                      </a:r>
                      <a:r>
                        <a:rPr lang="en-NZ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Mouse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Scoobydoo</a:t>
                      </a:r>
                      <a:endParaRPr lang="en-NZ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Ben 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Phinios &amp; ferb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power puffs girl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loony toon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thomas the tain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Tom &amp; Jerry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Thomas  the tank engine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cat and dogs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buzz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fairys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Guarfeild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Simpsons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Family Guy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Hannah montana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050" name="Picture 2" descr="http://t0.gstatic.com/images?q=tbn:ANd9GcSQOuenXTt6wMqkugRILzM8ZqcBjLZCn63RlzSBA9hfWysLkVMRRGuE-9w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5272" y="1000108"/>
            <a:ext cx="1428728" cy="1818381"/>
          </a:xfrm>
          <a:prstGeom prst="rect">
            <a:avLst/>
          </a:prstGeom>
          <a:noFill/>
        </p:spPr>
      </p:pic>
      <p:graphicFrame>
        <p:nvGraphicFramePr>
          <p:cNvPr id="6" name="Chart 5"/>
          <p:cNvGraphicFramePr/>
          <p:nvPr/>
        </p:nvGraphicFramePr>
        <p:xfrm>
          <a:off x="3643306" y="2857496"/>
          <a:ext cx="5500694" cy="4000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0" y="285728"/>
            <a:ext cx="87259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Room1,2&amp;3 </a:t>
            </a:r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cartoon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14612" y="1285860"/>
            <a:ext cx="38576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 </a:t>
            </a:r>
            <a:r>
              <a:rPr lang="en-US" sz="2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favourite</a:t>
            </a:r>
            <a:r>
              <a:rPr lang="en-US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cartoon of all is…</a:t>
            </a:r>
            <a:endParaRPr lang="en-NZ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5984" y="1571612"/>
            <a:ext cx="45630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Spongebob</a:t>
            </a:r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!!!!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00562" y="1571612"/>
          <a:ext cx="4643438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4282" y="1928802"/>
          <a:ext cx="1857388" cy="4762512"/>
        </p:xfrm>
        <a:graphic>
          <a:graphicData uri="http://schemas.openxmlformats.org/drawingml/2006/table">
            <a:tbl>
              <a:tblPr/>
              <a:tblGrid>
                <a:gridCol w="1120573"/>
                <a:gridCol w="736815"/>
              </a:tblGrid>
              <a:tr h="297657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Guarfield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57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Simpsons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57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Spongebob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57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Ben10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57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Family guy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57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Kick Potascy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57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Tom &amp; Jerry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57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Astrix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57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Road Runner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57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Power Puffs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57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Phinius &amp; ferb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57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South Park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57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Yogi Bear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57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The Smirfs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57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Madagascar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57"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Jake &amp; Josh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8914" name="Picture 2" descr="http://images.dvdsetshop.com/upload/uploadfiles/Simpsons-Camping-the-simpsons-934934_1024_7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3000372"/>
            <a:ext cx="2571768" cy="2000263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96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Room4&amp;5 </a:t>
            </a:r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cartoon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71736" y="1142984"/>
            <a:ext cx="3139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 </a:t>
            </a:r>
            <a:r>
              <a:rPr lang="en-US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favourite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cartoon of all is…</a:t>
            </a:r>
            <a:endParaRPr lang="en-NZ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5984" y="1571612"/>
            <a:ext cx="54292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THE SIMPSONS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134</Words>
  <Application>Microsoft Office PowerPoint</Application>
  <PresentationFormat>On-screen Show (4:3)</PresentationFormat>
  <Paragraphs>79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Room4&amp;5 favourite cartoon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Students</dc:creator>
  <cp:lastModifiedBy>Students</cp:lastModifiedBy>
  <cp:revision>7</cp:revision>
  <dcterms:created xsi:type="dcterms:W3CDTF">2011-04-06T23:39:15Z</dcterms:created>
  <dcterms:modified xsi:type="dcterms:W3CDTF">2011-04-08T00:38:36Z</dcterms:modified>
</cp:coreProperties>
</file>